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  <p:sldMasterId id="2147483672" r:id="rId4"/>
  </p:sldMasterIdLst>
  <p:notesMasterIdLst>
    <p:notesMasterId r:id="rId6"/>
  </p:notesMasterIdLst>
  <p:sldIdLst>
    <p:sldId id="303" r:id="rId5"/>
    <p:sldId id="308" r:id="rId7"/>
    <p:sldId id="300" r:id="rId8"/>
    <p:sldId id="305" r:id="rId9"/>
    <p:sldId id="315" r:id="rId10"/>
  </p:sldIdLst>
  <p:sldSz cx="12192000" cy="6858000"/>
  <p:notesSz cx="6858000" cy="9144000"/>
  <p:embeddedFontLst>
    <p:embeddedFont>
      <p:font typeface="微软雅黑" panose="020B0503020204020204" charset="-122"/>
      <p:regular r:id="rId15"/>
    </p:embeddedFont>
    <p:embeddedFont>
      <p:font typeface="等线" panose="02010600030101010101" charset="-122"/>
      <p:regular r:id="rId16"/>
    </p:embeddedFont>
    <p:embeddedFont>
      <p:font typeface="等线 Light" panose="02010600030101010101" charset="-122"/>
      <p:regular r:id="rId17"/>
    </p:embeddedFont>
  </p:embeddedFontLst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  <p:cmAuthor id="1" name="幸全" initials="幸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A6A6"/>
    <a:srgbClr val="0070C0"/>
    <a:srgbClr val="584FCC"/>
    <a:srgbClr val="363B73"/>
    <a:srgbClr val="BFBFBF"/>
    <a:srgbClr val="7F7F7F"/>
    <a:srgbClr val="212E3C"/>
    <a:srgbClr val="EEEEEE"/>
    <a:srgbClr val="595959"/>
    <a:srgbClr val="4D1B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781" autoAdjust="0"/>
  </p:normalViewPr>
  <p:slideViewPr>
    <p:cSldViewPr snapToGrid="0">
      <p:cViewPr varScale="1">
        <p:scale>
          <a:sx n="60" d="100"/>
          <a:sy n="60" d="100"/>
        </p:scale>
        <p:origin x="8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8" Type="http://schemas.openxmlformats.org/officeDocument/2006/relationships/tags" Target="tags/tag39.xml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commentAuthors" Target="commentAuthors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ABBB3C-6B88-4EDC-9FE8-75942A5EC32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5B424-9572-4422-948E-4A74B80839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/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55B424-9572-4422-948E-4A74B80839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>
              <a:sym typeface="+mn-e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>
              <a:sym typeface="+mn-ea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3588374" y="2588654"/>
            <a:ext cx="5015250" cy="1519707"/>
          </a:xfrm>
        </p:spPr>
        <p:txBody>
          <a:bodyPr vert="horz" lIns="90170" tIns="46990" rIns="90170" bIns="4699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lIns="90170" tIns="46990" rIns="90170" bIns="46990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 lIns="90170" tIns="46990" rIns="90170" bIns="46990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lIns="90170" tIns="46990" rIns="90170" bIns="46990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组合 5"/>
          <p:cNvGrpSpPr/>
          <p:nvPr userDrawn="1">
            <p:custDataLst>
              <p:tags r:id="rId6"/>
            </p:custDataLst>
          </p:nvPr>
        </p:nvGrpSpPr>
        <p:grpSpPr>
          <a:xfrm flipH="1">
            <a:off x="8603626" y="3112882"/>
            <a:ext cx="436739" cy="542227"/>
            <a:chOff x="10608342" y="5053054"/>
            <a:chExt cx="1583658" cy="1966165"/>
          </a:xfrm>
        </p:grpSpPr>
        <p:sp>
          <p:nvSpPr>
            <p:cNvPr id="7" name="任意多边形: 形状 6"/>
            <p:cNvSpPr/>
            <p:nvPr>
              <p:custDataLst>
                <p:tags r:id="rId7"/>
              </p:custDataLst>
            </p:nvPr>
          </p:nvSpPr>
          <p:spPr>
            <a:xfrm rot="697528">
              <a:off x="10608342" y="5053054"/>
              <a:ext cx="1399913" cy="1966165"/>
            </a:xfrm>
            <a:custGeom>
              <a:avLst/>
              <a:gdLst>
                <a:gd name="connsiteX0" fmla="*/ 1399913 w 1399913"/>
                <a:gd name="connsiteY0" fmla="*/ 0 h 1966165"/>
                <a:gd name="connsiteX1" fmla="*/ 1399913 w 1399913"/>
                <a:gd name="connsiteY1" fmla="*/ 1678156 h 1966165"/>
                <a:gd name="connsiteX2" fmla="*/ 0 w 1399913"/>
                <a:gd name="connsiteY2" fmla="*/ 1966165 h 196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9913" h="1966165">
                  <a:moveTo>
                    <a:pt x="1399913" y="0"/>
                  </a:moveTo>
                  <a:lnTo>
                    <a:pt x="1399913" y="1678156"/>
                  </a:lnTo>
                  <a:lnTo>
                    <a:pt x="0" y="196616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8" name="等腰三角形 7"/>
            <p:cNvSpPr/>
            <p:nvPr>
              <p:custDataLst>
                <p:tags r:id="rId8"/>
              </p:custDataLst>
            </p:nvPr>
          </p:nvSpPr>
          <p:spPr>
            <a:xfrm>
              <a:off x="10960100" y="5207000"/>
              <a:ext cx="1231900" cy="1651000"/>
            </a:xfrm>
            <a:prstGeom prst="triangle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 fontScale="55000" lnSpcReduction="20000"/>
            </a:bodyPr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9" name="组合 8"/>
          <p:cNvGrpSpPr/>
          <p:nvPr userDrawn="1">
            <p:custDataLst>
              <p:tags r:id="rId9"/>
            </p:custDataLst>
          </p:nvPr>
        </p:nvGrpSpPr>
        <p:grpSpPr>
          <a:xfrm>
            <a:off x="3151635" y="3119499"/>
            <a:ext cx="436739" cy="542227"/>
            <a:chOff x="10608342" y="5053054"/>
            <a:chExt cx="1583658" cy="1966165"/>
          </a:xfrm>
        </p:grpSpPr>
        <p:sp>
          <p:nvSpPr>
            <p:cNvPr id="10" name="任意多边形: 形状 9"/>
            <p:cNvSpPr/>
            <p:nvPr>
              <p:custDataLst>
                <p:tags r:id="rId10"/>
              </p:custDataLst>
            </p:nvPr>
          </p:nvSpPr>
          <p:spPr>
            <a:xfrm rot="697528">
              <a:off x="10608342" y="5053054"/>
              <a:ext cx="1399913" cy="1966165"/>
            </a:xfrm>
            <a:custGeom>
              <a:avLst/>
              <a:gdLst>
                <a:gd name="connsiteX0" fmla="*/ 1399913 w 1399913"/>
                <a:gd name="connsiteY0" fmla="*/ 0 h 1966165"/>
                <a:gd name="connsiteX1" fmla="*/ 1399913 w 1399913"/>
                <a:gd name="connsiteY1" fmla="*/ 1678156 h 1966165"/>
                <a:gd name="connsiteX2" fmla="*/ 0 w 1399913"/>
                <a:gd name="connsiteY2" fmla="*/ 1966165 h 1966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9913" h="1966165">
                  <a:moveTo>
                    <a:pt x="1399913" y="0"/>
                  </a:moveTo>
                  <a:lnTo>
                    <a:pt x="1399913" y="1678156"/>
                  </a:lnTo>
                  <a:lnTo>
                    <a:pt x="0" y="196616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等腰三角形 10"/>
            <p:cNvSpPr/>
            <p:nvPr>
              <p:custDataLst>
                <p:tags r:id="rId11"/>
              </p:custDataLst>
            </p:nvPr>
          </p:nvSpPr>
          <p:spPr>
            <a:xfrm>
              <a:off x="10960100" y="5207000"/>
              <a:ext cx="1231900" cy="1651000"/>
            </a:xfrm>
            <a:prstGeom prst="triangle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170" tIns="46990" rIns="90170" bIns="46990" rtlCol="0" anchor="ctr">
              <a:normAutofit fontScale="55000" lnSpcReduction="20000"/>
            </a:bodyPr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FBFE03-2A9A-48CF-825E-1923BAD2D09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CEB3E-F5EB-45A4-8505-B2FBBC020B4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image" Target="../media/image1.png"/><Relationship Id="rId10" Type="http://schemas.openxmlformats.org/officeDocument/2006/relationships/notesSlide" Target="../notesSlides/notesSlide1.xml"/><Relationship Id="rId1" Type="http://schemas.openxmlformats.org/officeDocument/2006/relationships/tags" Target="../tags/tag1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28.xml"/><Relationship Id="rId5" Type="http://schemas.openxmlformats.org/officeDocument/2006/relationships/image" Target="../media/image2.jpeg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13.xml"/><Relationship Id="rId6" Type="http://schemas.openxmlformats.org/officeDocument/2006/relationships/tags" Target="../tags/tag32.xml"/><Relationship Id="rId5" Type="http://schemas.openxmlformats.org/officeDocument/2006/relationships/image" Target="../media/image4.png"/><Relationship Id="rId4" Type="http://schemas.openxmlformats.org/officeDocument/2006/relationships/tags" Target="../tags/tag31.xml"/><Relationship Id="rId3" Type="http://schemas.openxmlformats.org/officeDocument/2006/relationships/image" Target="../media/image3.png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image" Target="../media/image5.jpeg"/><Relationship Id="rId1" Type="http://schemas.openxmlformats.org/officeDocument/2006/relationships/tags" Target="../tags/tag33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3.xml"/><Relationship Id="rId2" Type="http://schemas.openxmlformats.org/officeDocument/2006/relationships/tags" Target="../tags/tag38.xml"/><Relationship Id="rId1" Type="http://schemas.openxmlformats.org/officeDocument/2006/relationships/tags" Target="../tags/tag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20172" r="20172"/>
          <a:stretch>
            <a:fillRect/>
          </a:stretch>
        </p:blipFill>
        <p:spPr>
          <a:xfrm>
            <a:off x="177247" y="846817"/>
            <a:ext cx="6393598" cy="6025666"/>
          </a:xfrm>
          <a:custGeom>
            <a:avLst/>
            <a:gdLst>
              <a:gd name="connsiteX0" fmla="*/ 2491969 w 6441550"/>
              <a:gd name="connsiteY0" fmla="*/ 519 h 6070858"/>
              <a:gd name="connsiteX1" fmla="*/ 2563302 w 6441550"/>
              <a:gd name="connsiteY1" fmla="*/ 1800 h 6070858"/>
              <a:gd name="connsiteX2" fmla="*/ 2885466 w 6441550"/>
              <a:gd name="connsiteY2" fmla="*/ 128822 h 6070858"/>
              <a:gd name="connsiteX3" fmla="*/ 6218719 w 6441550"/>
              <a:gd name="connsiteY3" fmla="*/ 2784446 h 6070858"/>
              <a:gd name="connsiteX4" fmla="*/ 6312729 w 6441550"/>
              <a:gd name="connsiteY4" fmla="*/ 3617917 h 6070858"/>
              <a:gd name="connsiteX5" fmla="*/ 4358456 w 6441550"/>
              <a:gd name="connsiteY5" fmla="*/ 6070858 h 6070858"/>
              <a:gd name="connsiteX6" fmla="*/ 1600697 w 6441550"/>
              <a:gd name="connsiteY6" fmla="*/ 6070858 h 6070858"/>
              <a:gd name="connsiteX7" fmla="*/ 0 w 6441550"/>
              <a:gd name="connsiteY7" fmla="*/ 4795573 h 6070858"/>
              <a:gd name="connsiteX8" fmla="*/ 0 w 6441550"/>
              <a:gd name="connsiteY8" fmla="*/ 2798430 h 6070858"/>
              <a:gd name="connsiteX9" fmla="*/ 2051995 w 6441550"/>
              <a:gd name="connsiteY9" fmla="*/ 222832 h 6070858"/>
              <a:gd name="connsiteX10" fmla="*/ 2491969 w 6441550"/>
              <a:gd name="connsiteY10" fmla="*/ 519 h 6070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41550" h="6070858">
                <a:moveTo>
                  <a:pt x="2491969" y="519"/>
                </a:moveTo>
                <a:cubicBezTo>
                  <a:pt x="2515719" y="-469"/>
                  <a:pt x="2539543" y="-48"/>
                  <a:pt x="2563302" y="1800"/>
                </a:cubicBezTo>
                <a:cubicBezTo>
                  <a:pt x="2677345" y="10669"/>
                  <a:pt x="2789879" y="52399"/>
                  <a:pt x="2885466" y="128822"/>
                </a:cubicBezTo>
                <a:lnTo>
                  <a:pt x="6218719" y="2784446"/>
                </a:lnTo>
                <a:cubicBezTo>
                  <a:pt x="6473618" y="2987608"/>
                  <a:pt x="6516522" y="3363017"/>
                  <a:pt x="6312729" y="3617917"/>
                </a:cubicBezTo>
                <a:lnTo>
                  <a:pt x="4358456" y="6070858"/>
                </a:lnTo>
                <a:lnTo>
                  <a:pt x="1600697" y="6070858"/>
                </a:lnTo>
                <a:lnTo>
                  <a:pt x="0" y="4795573"/>
                </a:lnTo>
                <a:lnTo>
                  <a:pt x="0" y="2798430"/>
                </a:lnTo>
                <a:lnTo>
                  <a:pt x="2051995" y="222832"/>
                </a:lnTo>
                <a:cubicBezTo>
                  <a:pt x="2163099" y="83434"/>
                  <a:pt x="2325718" y="7438"/>
                  <a:pt x="2491969" y="519"/>
                </a:cubicBezTo>
                <a:close/>
              </a:path>
            </a:pathLst>
          </a:custGeom>
        </p:spPr>
      </p:pic>
      <p:sp>
        <p:nvSpPr>
          <p:cNvPr id="8" name="任意多边形: 形状 4"/>
          <p:cNvSpPr/>
          <p:nvPr>
            <p:custDataLst>
              <p:tags r:id="rId3"/>
            </p:custDataLst>
          </p:nvPr>
        </p:nvSpPr>
        <p:spPr>
          <a:xfrm>
            <a:off x="177248" y="846970"/>
            <a:ext cx="6638770" cy="6053171"/>
          </a:xfrm>
          <a:custGeom>
            <a:avLst/>
            <a:gdLst>
              <a:gd name="connsiteX0" fmla="*/ 0 w 6688561"/>
              <a:gd name="connsiteY0" fmla="*/ 4180593 h 6098570"/>
              <a:gd name="connsiteX1" fmla="*/ 1917977 w 6688561"/>
              <a:gd name="connsiteY1" fmla="*/ 6098570 h 6098570"/>
              <a:gd name="connsiteX2" fmla="*/ 1742982 w 6688561"/>
              <a:gd name="connsiteY2" fmla="*/ 6098570 h 6098570"/>
              <a:gd name="connsiteX3" fmla="*/ 0 w 6688561"/>
              <a:gd name="connsiteY3" fmla="*/ 4355588 h 6098570"/>
              <a:gd name="connsiteX4" fmla="*/ 3072570 w 6688561"/>
              <a:gd name="connsiteY4" fmla="*/ 0 h 6098570"/>
              <a:gd name="connsiteX5" fmla="*/ 3408955 w 6688561"/>
              <a:gd name="connsiteY5" fmla="*/ 139594 h 6098570"/>
              <a:gd name="connsiteX6" fmla="*/ 6548968 w 6688561"/>
              <a:gd name="connsiteY6" fmla="*/ 3278988 h 6098570"/>
              <a:gd name="connsiteX7" fmla="*/ 6548968 w 6688561"/>
              <a:gd name="connsiteY7" fmla="*/ 3952378 h 6098570"/>
              <a:gd name="connsiteX8" fmla="*/ 4402776 w 6688561"/>
              <a:gd name="connsiteY8" fmla="*/ 6098570 h 6098570"/>
              <a:gd name="connsiteX9" fmla="*/ 4227163 w 6688561"/>
              <a:gd name="connsiteY9" fmla="*/ 6098570 h 6098570"/>
              <a:gd name="connsiteX10" fmla="*/ 6373973 w 6688561"/>
              <a:gd name="connsiteY10" fmla="*/ 3951759 h 6098570"/>
              <a:gd name="connsiteX11" fmla="*/ 6373973 w 6688561"/>
              <a:gd name="connsiteY11" fmla="*/ 3278370 h 6098570"/>
              <a:gd name="connsiteX12" fmla="*/ 3409574 w 6688561"/>
              <a:gd name="connsiteY12" fmla="*/ 313970 h 6098570"/>
              <a:gd name="connsiteX13" fmla="*/ 2736184 w 6688561"/>
              <a:gd name="connsiteY13" fmla="*/ 313970 h 6098570"/>
              <a:gd name="connsiteX14" fmla="*/ 0 w 6688561"/>
              <a:gd name="connsiteY14" fmla="*/ 3049584 h 6098570"/>
              <a:gd name="connsiteX15" fmla="*/ 0 w 6688561"/>
              <a:gd name="connsiteY15" fmla="*/ 2875778 h 6098570"/>
              <a:gd name="connsiteX16" fmla="*/ 2736184 w 6688561"/>
              <a:gd name="connsiteY16" fmla="*/ 139594 h 6098570"/>
              <a:gd name="connsiteX17" fmla="*/ 3072570 w 6688561"/>
              <a:gd name="connsiteY17" fmla="*/ 0 h 6098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688561" h="6098570">
                <a:moveTo>
                  <a:pt x="0" y="4180593"/>
                </a:moveTo>
                <a:lnTo>
                  <a:pt x="1917977" y="6098570"/>
                </a:lnTo>
                <a:lnTo>
                  <a:pt x="1742982" y="6098570"/>
                </a:lnTo>
                <a:lnTo>
                  <a:pt x="0" y="4355588"/>
                </a:lnTo>
                <a:close/>
                <a:moveTo>
                  <a:pt x="3072570" y="0"/>
                </a:moveTo>
                <a:cubicBezTo>
                  <a:pt x="3194386" y="0"/>
                  <a:pt x="3316202" y="46532"/>
                  <a:pt x="3408955" y="139594"/>
                </a:cubicBezTo>
                <a:lnTo>
                  <a:pt x="6548968" y="3278988"/>
                </a:lnTo>
                <a:cubicBezTo>
                  <a:pt x="6735093" y="3465113"/>
                  <a:pt x="6735093" y="3766252"/>
                  <a:pt x="6548968" y="3952378"/>
                </a:cubicBezTo>
                <a:lnTo>
                  <a:pt x="4402776" y="6098570"/>
                </a:lnTo>
                <a:lnTo>
                  <a:pt x="4227163" y="6098570"/>
                </a:lnTo>
                <a:lnTo>
                  <a:pt x="6373973" y="3951759"/>
                </a:lnTo>
                <a:cubicBezTo>
                  <a:pt x="6560098" y="3765634"/>
                  <a:pt x="6560098" y="3464495"/>
                  <a:pt x="6373973" y="3278370"/>
                </a:cubicBezTo>
                <a:lnTo>
                  <a:pt x="3409574" y="313970"/>
                </a:lnTo>
                <a:cubicBezTo>
                  <a:pt x="3223448" y="127845"/>
                  <a:pt x="2922309" y="127845"/>
                  <a:pt x="2736184" y="313970"/>
                </a:cubicBezTo>
                <a:lnTo>
                  <a:pt x="0" y="3049584"/>
                </a:lnTo>
                <a:lnTo>
                  <a:pt x="0" y="2875778"/>
                </a:lnTo>
                <a:lnTo>
                  <a:pt x="2736184" y="139594"/>
                </a:lnTo>
                <a:cubicBezTo>
                  <a:pt x="2828938" y="46532"/>
                  <a:pt x="2950754" y="0"/>
                  <a:pt x="307257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6176" cap="flat">
            <a:noFill/>
            <a:prstDash val="solid"/>
            <a:miter/>
          </a:ln>
        </p:spPr>
        <p:txBody>
          <a:bodyPr rtlCol="0" anchor="ctr"/>
          <a:p>
            <a:endParaRPr lang="zh-CN" altLang="en-US"/>
          </a:p>
        </p:txBody>
      </p:sp>
      <p:sp>
        <p:nvSpPr>
          <p:cNvPr id="10" name="任意多边形: 形状 6"/>
          <p:cNvSpPr/>
          <p:nvPr>
            <p:custDataLst>
              <p:tags r:id="rId4"/>
            </p:custDataLst>
          </p:nvPr>
        </p:nvSpPr>
        <p:spPr>
          <a:xfrm rot="729669">
            <a:off x="294148" y="42441"/>
            <a:ext cx="1446577" cy="1343301"/>
          </a:xfrm>
          <a:custGeom>
            <a:avLst/>
            <a:gdLst>
              <a:gd name="connsiteX0" fmla="*/ 464330 w 1457426"/>
              <a:gd name="connsiteY0" fmla="*/ 93746 h 1353376"/>
              <a:gd name="connsiteX1" fmla="*/ 510859 w 1457426"/>
              <a:gd name="connsiteY1" fmla="*/ 83719 h 1353376"/>
              <a:gd name="connsiteX2" fmla="*/ 83612 w 1457426"/>
              <a:gd name="connsiteY2" fmla="*/ 510966 h 1353376"/>
              <a:gd name="connsiteX3" fmla="*/ 83612 w 1457426"/>
              <a:gd name="connsiteY3" fmla="*/ 738360 h 1353376"/>
              <a:gd name="connsiteX4" fmla="*/ 615016 w 1457426"/>
              <a:gd name="connsiteY4" fmla="*/ 1269764 h 1353376"/>
              <a:gd name="connsiteX5" fmla="*/ 842410 w 1457426"/>
              <a:gd name="connsiteY5" fmla="*/ 1269764 h 1353376"/>
              <a:gd name="connsiteX6" fmla="*/ 1373814 w 1457426"/>
              <a:gd name="connsiteY6" fmla="*/ 738360 h 1353376"/>
              <a:gd name="connsiteX7" fmla="*/ 1373814 w 1457426"/>
              <a:gd name="connsiteY7" fmla="*/ 510966 h 1353376"/>
              <a:gd name="connsiteX8" fmla="*/ 869320 w 1457426"/>
              <a:gd name="connsiteY8" fmla="*/ 6472 h 1353376"/>
              <a:gd name="connsiteX9" fmla="*/ 899350 w 1457426"/>
              <a:gd name="connsiteY9" fmla="*/ 0 h 1353376"/>
              <a:gd name="connsiteX10" fmla="*/ 1410316 w 1457426"/>
              <a:gd name="connsiteY10" fmla="*/ 510966 h 1353376"/>
              <a:gd name="connsiteX11" fmla="*/ 1410316 w 1457426"/>
              <a:gd name="connsiteY11" fmla="*/ 738360 h 1353376"/>
              <a:gd name="connsiteX12" fmla="*/ 842410 w 1457426"/>
              <a:gd name="connsiteY12" fmla="*/ 1306266 h 1353376"/>
              <a:gd name="connsiteX13" fmla="*/ 615016 w 1457426"/>
              <a:gd name="connsiteY13" fmla="*/ 1306266 h 1353376"/>
              <a:gd name="connsiteX14" fmla="*/ 47110 w 1457426"/>
              <a:gd name="connsiteY14" fmla="*/ 738360 h 1353376"/>
              <a:gd name="connsiteX15" fmla="*/ 47110 w 1457426"/>
              <a:gd name="connsiteY15" fmla="*/ 510966 h 135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57426" h="1353376">
                <a:moveTo>
                  <a:pt x="464330" y="93746"/>
                </a:moveTo>
                <a:lnTo>
                  <a:pt x="510859" y="83719"/>
                </a:lnTo>
                <a:lnTo>
                  <a:pt x="83612" y="510966"/>
                </a:lnTo>
                <a:cubicBezTo>
                  <a:pt x="20798" y="573780"/>
                  <a:pt x="20798" y="675547"/>
                  <a:pt x="83612" y="738360"/>
                </a:cubicBezTo>
                <a:lnTo>
                  <a:pt x="615016" y="1269764"/>
                </a:lnTo>
                <a:cubicBezTo>
                  <a:pt x="677830" y="1332578"/>
                  <a:pt x="779597" y="1332578"/>
                  <a:pt x="842410" y="1269764"/>
                </a:cubicBezTo>
                <a:lnTo>
                  <a:pt x="1373814" y="738360"/>
                </a:lnTo>
                <a:cubicBezTo>
                  <a:pt x="1436628" y="675547"/>
                  <a:pt x="1436628" y="573780"/>
                  <a:pt x="1373814" y="510966"/>
                </a:cubicBezTo>
                <a:lnTo>
                  <a:pt x="869320" y="6472"/>
                </a:lnTo>
                <a:lnTo>
                  <a:pt x="899350" y="0"/>
                </a:lnTo>
                <a:lnTo>
                  <a:pt x="1410316" y="510966"/>
                </a:lnTo>
                <a:cubicBezTo>
                  <a:pt x="1473130" y="573780"/>
                  <a:pt x="1473130" y="675547"/>
                  <a:pt x="1410316" y="738360"/>
                </a:cubicBezTo>
                <a:lnTo>
                  <a:pt x="842410" y="1306266"/>
                </a:lnTo>
                <a:cubicBezTo>
                  <a:pt x="779597" y="1369080"/>
                  <a:pt x="677830" y="1369080"/>
                  <a:pt x="615016" y="1306266"/>
                </a:cubicBezTo>
                <a:lnTo>
                  <a:pt x="47110" y="738360"/>
                </a:lnTo>
                <a:cubicBezTo>
                  <a:pt x="-15703" y="675547"/>
                  <a:pt x="-15703" y="573780"/>
                  <a:pt x="47110" y="510966"/>
                </a:cubicBezTo>
                <a:close/>
              </a:path>
            </a:pathLst>
          </a:custGeom>
          <a:solidFill>
            <a:schemeClr val="accent1"/>
          </a:solidFill>
          <a:ln w="1290" cap="flat">
            <a:noFill/>
            <a:prstDash val="solid"/>
            <a:miter/>
          </a:ln>
        </p:spPr>
        <p:txBody>
          <a:bodyPr rtlCol="0" anchor="ctr"/>
          <a:p>
            <a:endParaRPr lang="zh-CN" altLang="en-US"/>
          </a:p>
        </p:txBody>
      </p:sp>
      <p:sp>
        <p:nvSpPr>
          <p:cNvPr id="13" name="任意多边形: 形状 8"/>
          <p:cNvSpPr/>
          <p:nvPr>
            <p:custDataLst>
              <p:tags r:id="rId5"/>
            </p:custDataLst>
          </p:nvPr>
        </p:nvSpPr>
        <p:spPr>
          <a:xfrm rot="3833208">
            <a:off x="237216" y="104324"/>
            <a:ext cx="600643" cy="867888"/>
          </a:xfrm>
          <a:custGeom>
            <a:avLst/>
            <a:gdLst>
              <a:gd name="connsiteX0" fmla="*/ 15417 w 605148"/>
              <a:gd name="connsiteY0" fmla="*/ 4233 h 874397"/>
              <a:gd name="connsiteX1" fmla="*/ 37163 w 605148"/>
              <a:gd name="connsiteY1" fmla="*/ 0 h 874397"/>
              <a:gd name="connsiteX2" fmla="*/ 125783 w 605148"/>
              <a:gd name="connsiteY2" fmla="*/ 36719 h 874397"/>
              <a:gd name="connsiteX3" fmla="*/ 568429 w 605148"/>
              <a:gd name="connsiteY3" fmla="*/ 479365 h 874397"/>
              <a:gd name="connsiteX4" fmla="*/ 568429 w 605148"/>
              <a:gd name="connsiteY4" fmla="*/ 656604 h 874397"/>
              <a:gd name="connsiteX5" fmla="*/ 350637 w 605148"/>
              <a:gd name="connsiteY5" fmla="*/ 874397 h 874397"/>
              <a:gd name="connsiteX6" fmla="*/ 331544 w 605148"/>
              <a:gd name="connsiteY6" fmla="*/ 865038 h 874397"/>
              <a:gd name="connsiteX7" fmla="*/ 539978 w 605148"/>
              <a:gd name="connsiteY7" fmla="*/ 656604 h 874397"/>
              <a:gd name="connsiteX8" fmla="*/ 539978 w 605148"/>
              <a:gd name="connsiteY8" fmla="*/ 479365 h 874397"/>
              <a:gd name="connsiteX9" fmla="*/ 125783 w 605148"/>
              <a:gd name="connsiteY9" fmla="*/ 65170 h 874397"/>
              <a:gd name="connsiteX10" fmla="*/ 37163 w 605148"/>
              <a:gd name="connsiteY10" fmla="*/ 28451 h 874397"/>
              <a:gd name="connsiteX11" fmla="*/ 0 w 605148"/>
              <a:gd name="connsiteY11" fmla="*/ 35685 h 874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5148" h="874397">
                <a:moveTo>
                  <a:pt x="15417" y="4233"/>
                </a:moveTo>
                <a:lnTo>
                  <a:pt x="37163" y="0"/>
                </a:lnTo>
                <a:cubicBezTo>
                  <a:pt x="69233" y="0"/>
                  <a:pt x="101303" y="12240"/>
                  <a:pt x="125783" y="36719"/>
                </a:cubicBezTo>
                <a:lnTo>
                  <a:pt x="568429" y="479365"/>
                </a:lnTo>
                <a:cubicBezTo>
                  <a:pt x="617388" y="528325"/>
                  <a:pt x="617388" y="607646"/>
                  <a:pt x="568429" y="656604"/>
                </a:cubicBezTo>
                <a:lnTo>
                  <a:pt x="350637" y="874397"/>
                </a:lnTo>
                <a:lnTo>
                  <a:pt x="331544" y="865038"/>
                </a:lnTo>
                <a:lnTo>
                  <a:pt x="539978" y="656604"/>
                </a:lnTo>
                <a:cubicBezTo>
                  <a:pt x="588937" y="607646"/>
                  <a:pt x="588937" y="528325"/>
                  <a:pt x="539978" y="479365"/>
                </a:cubicBezTo>
                <a:lnTo>
                  <a:pt x="125783" y="65170"/>
                </a:lnTo>
                <a:cubicBezTo>
                  <a:pt x="101303" y="40690"/>
                  <a:pt x="69233" y="28451"/>
                  <a:pt x="37163" y="28451"/>
                </a:cubicBezTo>
                <a:lnTo>
                  <a:pt x="0" y="35685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 w="1290" cap="flat">
            <a:noFill/>
            <a:prstDash val="solid"/>
            <a:miter/>
          </a:ln>
        </p:spPr>
        <p:txBody>
          <a:bodyPr wrap="square" rtlCol="0" anchor="ctr">
            <a:noAutofit/>
          </a:bodyPr>
          <a:p>
            <a:endParaRPr lang="zh-CN" altLang="en-US" dirty="0"/>
          </a:p>
        </p:txBody>
      </p:sp>
      <p:sp>
        <p:nvSpPr>
          <p:cNvPr id="6" name="文本框 1"/>
          <p:cNvSpPr txBox="1"/>
          <p:nvPr>
            <p:custDataLst>
              <p:tags r:id="rId6"/>
            </p:custDataLst>
          </p:nvPr>
        </p:nvSpPr>
        <p:spPr>
          <a:xfrm>
            <a:off x="8229600" y="1524006"/>
            <a:ext cx="3048000" cy="2468867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marL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3600" b="1" spc="200" dirty="0">
                <a:solidFill>
                  <a:schemeClr val="accent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跨部门沟通的壁垒和策略           </a:t>
            </a:r>
            <a:endParaRPr lang="zh-CN" altLang="en-US" sz="3600" b="1" spc="200" dirty="0">
              <a:solidFill>
                <a:schemeClr val="accent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7"/>
            </p:custDataLst>
          </p:nvPr>
        </p:nvSpPr>
        <p:spPr>
          <a:xfrm>
            <a:off x="8229600" y="4297674"/>
            <a:ext cx="3048000" cy="103632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en-US" altLang="zh-CN" sz="2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ICG 杨颖</a:t>
            </a:r>
            <a:endParaRPr lang="en-US" altLang="zh-CN" sz="2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-2857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None/>
            </a:pPr>
            <a:r>
              <a:rPr lang="en-US" altLang="zh-CN" sz="2400" spc="16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2022.08</a:t>
            </a:r>
            <a:endParaRPr lang="en-US" altLang="zh-CN" sz="2400" spc="16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2"/>
          <p:cNvSpPr/>
          <p:nvPr>
            <p:custDataLst>
              <p:tags r:id="rId1"/>
            </p:custDataLst>
          </p:nvPr>
        </p:nvSpPr>
        <p:spPr>
          <a:xfrm>
            <a:off x="0" y="2895623"/>
            <a:ext cx="12192098" cy="2590821"/>
          </a:xfrm>
          <a:prstGeom prst="rect">
            <a:avLst/>
          </a:prstGeom>
          <a:solidFill>
            <a:schemeClr val="lt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1"/>
          <p:cNvSpPr txBox="1"/>
          <p:nvPr>
            <p:custDataLst>
              <p:tags r:id="rId2"/>
            </p:custDataLst>
          </p:nvPr>
        </p:nvSpPr>
        <p:spPr>
          <a:xfrm>
            <a:off x="603216" y="657237"/>
            <a:ext cx="4876838" cy="914400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4200" b="1" spc="260" dirty="0">
                <a:solidFill>
                  <a:schemeClr val="accent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跨部门沟通的壁垒</a:t>
            </a:r>
            <a:endParaRPr lang="en-US" altLang="zh-CN" sz="4200" b="1" spc="260" dirty="0">
              <a:solidFill>
                <a:schemeClr val="accent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3"/>
            </p:custDataLst>
          </p:nvPr>
        </p:nvSpPr>
        <p:spPr>
          <a:xfrm>
            <a:off x="1066766" y="3351276"/>
            <a:ext cx="4876838" cy="1677924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zh-CN" sz="6800" spc="52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看不见的墙</a:t>
            </a:r>
            <a:endParaRPr lang="zh-CN" altLang="zh-CN" sz="6800" spc="52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8" name="图片 4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 t="7143" b="7143"/>
          <a:stretch>
            <a:fillRect/>
          </a:stretch>
        </p:blipFill>
        <p:spPr>
          <a:xfrm>
            <a:off x="6705610" y="762006"/>
            <a:ext cx="4419625" cy="5486438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960" h="8640">
                <a:moveTo>
                  <a:pt x="6960" y="0"/>
                </a:moveTo>
                <a:lnTo>
                  <a:pt x="6960" y="8640"/>
                </a:lnTo>
                <a:lnTo>
                  <a:pt x="0" y="8640"/>
                </a:lnTo>
                <a:lnTo>
                  <a:pt x="0" y="0"/>
                </a:lnTo>
                <a:lnTo>
                  <a:pt x="6960" y="0"/>
                </a:lnTo>
                <a:close/>
              </a:path>
            </a:pathLst>
          </a:custGeom>
        </p:spPr>
      </p:pic>
    </p:spTree>
    <p:custDataLst>
      <p:tags r:id="rId6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文本框 6"/>
          <p:cNvSpPr txBox="1"/>
          <p:nvPr>
            <p:custDataLst>
              <p:tags r:id="rId1"/>
            </p:custDataLst>
          </p:nvPr>
        </p:nvSpPr>
        <p:spPr>
          <a:xfrm>
            <a:off x="514361" y="276227"/>
            <a:ext cx="10363283" cy="609605"/>
          </a:xfrm>
          <a:prstGeom prst="rect">
            <a:avLst/>
          </a:prstGeom>
          <a:noFill/>
          <a:ln w="12700">
            <a:noFill/>
            <a:miter lim="400000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 lIns="0" tIns="0" rIns="0" bIns="0" anchor="ctr" anchorCtr="0">
            <a:noAutofit/>
          </a:bodyPr>
          <a:lstStyle>
            <a:defPPr>
              <a:defRPr lang="zh-CN"/>
            </a:defPPr>
            <a:lvl1pPr>
              <a:lnSpc>
                <a:spcPct val="120000"/>
              </a:lnSpc>
              <a:defRPr sz="36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indent="0"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800" dirty="0">
                <a:solidFill>
                  <a:schemeClr val="accent1"/>
                </a:solidFill>
                <a:latin typeface="Arial" panose="020B0604020202020204" pitchFamily="34" charset="0"/>
              </a:rPr>
              <a:t>跨部门沟通的壁垒</a:t>
            </a:r>
            <a:endParaRPr lang="en-US" altLang="zh-CN" sz="3800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724900" y="4196080"/>
            <a:ext cx="2776855" cy="22098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62280" y="2127250"/>
            <a:ext cx="6963410" cy="31242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1" descr="/data/meihua_service_downcache/jpg/236cd6718d35753a3766b19b8c8e15f9.jpg236cd6718d35753a3766b19b8c8e15f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7624" b="7624"/>
          <a:stretch>
            <a:fillRect/>
          </a:stretch>
        </p:blipFill>
        <p:spPr>
          <a:xfrm>
            <a:off x="7436301" y="406066"/>
            <a:ext cx="4755699" cy="6045868"/>
          </a:xfrm>
          <a:custGeom>
            <a:avLst/>
            <a:gdLst>
              <a:gd name="connsiteX0" fmla="*/ 1837596 w 5394524"/>
              <a:gd name="connsiteY0" fmla="*/ 0 h 6858000"/>
              <a:gd name="connsiteX1" fmla="*/ 5394524 w 5394524"/>
              <a:gd name="connsiteY1" fmla="*/ 1 h 6858000"/>
              <a:gd name="connsiteX2" fmla="*/ 5394524 w 5394524"/>
              <a:gd name="connsiteY2" fmla="*/ 6858000 h 6858000"/>
              <a:gd name="connsiteX3" fmla="*/ 0 w 539452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4524" h="6858000">
                <a:moveTo>
                  <a:pt x="1837596" y="0"/>
                </a:moveTo>
                <a:lnTo>
                  <a:pt x="5394524" y="1"/>
                </a:lnTo>
                <a:lnTo>
                  <a:pt x="53945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文本框 1"/>
          <p:cNvSpPr txBox="1"/>
          <p:nvPr>
            <p:custDataLst>
              <p:tags r:id="rId3"/>
            </p:custDataLst>
          </p:nvPr>
        </p:nvSpPr>
        <p:spPr>
          <a:xfrm>
            <a:off x="914400" y="859035"/>
            <a:ext cx="5562600" cy="756627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3800" b="1" spc="220" dirty="0">
                <a:solidFill>
                  <a:schemeClr val="accent1"/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跨部门沟通的策略</a:t>
            </a:r>
            <a:endParaRPr lang="en-US" altLang="zh-CN" sz="3800" b="1" spc="220" dirty="0">
              <a:solidFill>
                <a:schemeClr val="accent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4"/>
            </p:custDataLst>
          </p:nvPr>
        </p:nvSpPr>
        <p:spPr>
          <a:xfrm>
            <a:off x="914400" y="1909445"/>
            <a:ext cx="7977505" cy="409003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en-US" altLang="zh-CN" sz="2000" spc="12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结盟，协调 - Alignment</a:t>
            </a:r>
            <a:endParaRPr lang="en-US" altLang="zh-CN" sz="2000" spc="12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en-US" altLang="zh-CN" sz="2000" spc="12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负有责任 - Accountable</a:t>
            </a:r>
            <a:endParaRPr lang="en-US" altLang="zh-CN" sz="2000" spc="12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en-US" altLang="zh-CN" sz="2000" spc="12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负有责任 - Accountable</a:t>
            </a:r>
            <a:endParaRPr lang="en-US" altLang="zh-CN" sz="2000" spc="12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互相尊重和理解 - Mutual Respect &amp; Understanding</a:t>
            </a:r>
            <a:endParaRPr lang="zh-CN" altLang="en-US" sz="2000" spc="12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开诚布公 - Open &amp; Honest</a:t>
            </a:r>
            <a:endParaRPr lang="zh-CN" altLang="en-US" sz="2000" spc="12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利益匹配 - Matching</a:t>
            </a:r>
            <a:endParaRPr lang="zh-CN" altLang="en-US" sz="2000" spc="12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55600" lvl="0" indent="-3556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2000" spc="12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建立信任 - Build Trust</a:t>
            </a:r>
            <a:endParaRPr lang="zh-CN" altLang="en-US" sz="2000" spc="12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5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altLang="zh-CN" sz="4600" spc="300" noProof="0" dirty="0"/>
              <a:t>Thank you.</a:t>
            </a:r>
            <a:endParaRPr lang="en-US" altLang="zh-CN" sz="4600" spc="300" noProof="0" dirty="0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MH_OLD_SHAPE_ID" val="2"/>
  <p:tag name="REFSHAPE" val="676683408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MH_OLD_SHAPE_ID" val="11"/>
  <p:tag name="REFSHAPE" val="676682808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45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45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TEMPLATE_SUBCATEGORY" val="0"/>
  <p:tag name="KSO_WM_TEMPLATE_COLOR_TYPE" val="1"/>
  <p:tag name="KSO_WM_TEMPLATE_MASTER_THUMB_INDEX" val="12"/>
  <p:tag name="KSO_WM_UNIT_SHOW_EDIT_AREA_INDICATION" val="0"/>
  <p:tag name="KSO_WM_TEMPLATE_THUMBS_INDEX" val="1、2、3、11、14"/>
  <p:tag name="KSO_WM_TAG_VERSION" val="1.0"/>
  <p:tag name="KSO_WM_BEAUTIFY_FLAG" val="#wm#"/>
  <p:tag name="KSO_WM_TEMPLATE_CATEGORY" val="custom"/>
  <p:tag name="KSO_WM_TEMPLATE_INDEX" val="20202545"/>
  <p:tag name="KSO_WM_TEMPLATE_MASTER_TYPE" val="1"/>
</p:tagLst>
</file>

<file path=ppt/tags/tag17.xml><?xml version="1.0" encoding="utf-8"?>
<p:tagLst xmlns:p="http://schemas.openxmlformats.org/presentationml/2006/main">
  <p:tag name="KSO_WM_UNIT_VALUE" val="1685*1788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diagram20215469_1*ζ_h_d*1_1_1"/>
  <p:tag name="KSO_WM_TEMPLATE_CATEGORY" val="diagram"/>
  <p:tag name="KSO_WM_TEMPLATE_INDEX" val="20215469"/>
  <p:tag name="KSO_WM_UNIT_LAYERLEVEL" val="1_1_1"/>
  <p:tag name="KSO_WM_TAG_VERSION" val="1.0"/>
  <p:tag name="KSO_WM_BEAUTIFY_FLAG" val="#wm#"/>
  <p:tag name="KSO_WM_UNIT_PICTURE_TOWARD" val="1"/>
  <p:tag name="KSO_WM_UNIT_PICTURE_DOCKSIDE" val="cb,lm,ct"/>
  <p:tag name="KSO_WM_UNIT_DIAGRAM_MODELTYPE" val="creativePicture"/>
  <p:tag name="KSO_WM_UNIT_USESOURCEFORMAT_APPLY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1"/>
  <p:tag name="KSO_WM_UNIT_ID" val="diagram20215469_1*ζ_h_i*1_1_1"/>
  <p:tag name="KSO_WM_TEMPLATE_CATEGORY" val="diagram"/>
  <p:tag name="KSO_WM_TEMPLATE_INDEX" val="20215469"/>
  <p:tag name="KSO_WM_UNIT_LAYERLEVEL" val="1_1_1"/>
  <p:tag name="KSO_WM_TAG_VERSION" val="1.0"/>
  <p:tag name="KSO_WM_BEAUTIFY_FLAG" val="#wm#"/>
  <p:tag name="KSO_WM_UNIT_PICTURE_TOWARD" val="1"/>
  <p:tag name="KSO_WM_UNIT_PICTURE_DOCKSIDE" val="cb,lm,ct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2"/>
  <p:tag name="KSO_WM_UNIT_ID" val="diagram20215469_1*ζ_h_i*1_1_2"/>
  <p:tag name="KSO_WM_TEMPLATE_CATEGORY" val="diagram"/>
  <p:tag name="KSO_WM_TEMPLATE_INDEX" val="20215469"/>
  <p:tag name="KSO_WM_UNIT_LAYERLEVEL" val="1_1_1"/>
  <p:tag name="KSO_WM_TAG_VERSION" val="1.0"/>
  <p:tag name="KSO_WM_BEAUTIFY_FLAG" val="#wm#"/>
  <p:tag name="KSO_WM_UNIT_PICTURE_TOWARD" val="1"/>
  <p:tag name="KSO_WM_UNIT_PICTURE_DOCKSIDE" val="cb,lm,ct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MH_OLD_SHAPE_ID" val="3"/>
  <p:tag name="REFSHAPE" val="676680648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i"/>
  <p:tag name="KSO_WM_UNIT_INDEX" val="1_1_3"/>
  <p:tag name="KSO_WM_UNIT_ID" val="diagram20215469_1*ζ_h_i*1_1_3"/>
  <p:tag name="KSO_WM_TEMPLATE_CATEGORY" val="diagram"/>
  <p:tag name="KSO_WM_TEMPLATE_INDEX" val="20215469"/>
  <p:tag name="KSO_WM_UNIT_LAYERLEVEL" val="1_1_1"/>
  <p:tag name="KSO_WM_TAG_VERSION" val="1.0"/>
  <p:tag name="KSO_WM_BEAUTIFY_FLAG" val="#wm#"/>
  <p:tag name="KSO_WM_UNIT_PICTURE_TOWARD" val="1"/>
  <p:tag name="KSO_WM_UNIT_PICTURE_DOCKSIDE" val="cb,lm,ct"/>
  <p:tag name="KSO_WM_UNIT_DIAGRAM_MODELTYPE" val="creativePicture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2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83_1*a*1"/>
  <p:tag name="KSO_WM_TEMPLATE_CATEGORY" val="diagram"/>
  <p:tag name="KSO_WM_TEMPLATE_INDEX" val="20217083"/>
  <p:tag name="KSO_WM_UNIT_LAYERLEVEL" val="1"/>
  <p:tag name="KSO_WM_TAG_VERSION" val="1.0"/>
  <p:tag name="KSO_WM_BEAUTIFY_FLAG" val="#wm#"/>
  <p:tag name="KSO_WM_UNIT_PRESET_TEXT" val="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862857bfe7c3487b9c707ae697b3de8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88be469b56ee4f8fbb415a85280eb1fe"/>
  <p:tag name="KSO_WM_UNIT_TEXT_FILL_FORE_SCHEMECOLOR_INDEX_BRIGHTNESS" val="0"/>
  <p:tag name="KSO_WM_UNIT_TEXT_FILL_FORE_SCHEMECOLOR_INDEX" val="13"/>
  <p:tag name="KSO_WM_UNIT_TEXT_FILL_TYPE" val="1"/>
  <p:tag name="KSO_WM_TEMPLATE_ASSEMBLE_XID" val="6065705a4054ed1e2fb814d5"/>
  <p:tag name="KSO_WM_TEMPLATE_ASSEMBLE_GROUPID" val="6065705a4054ed1e2fb814d5"/>
</p:tagLst>
</file>

<file path=ppt/tags/tag22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83_1*f*1"/>
  <p:tag name="KSO_WM_TEMPLATE_CATEGORY" val="diagram"/>
  <p:tag name="KSO_WM_TEMPLATE_INDEX" val="20217083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72"/>
  <p:tag name="KSO_WM_UNIT_SHOW_EDIT_AREA_INDICATION" val="1"/>
  <p:tag name="KSO_WM_CHIP_GROUPID" val="5e6b05596848fb12bee65ac8"/>
  <p:tag name="KSO_WM_CHIP_XID" val="5e6b05596848fb12bee65aca"/>
  <p:tag name="KSO_WM_UNIT_DEC_AREA_ID" val="0b5e953b8ecf441ca4383feb1f3f00d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dd13586027a3420c82af94eb6fddc829"/>
  <p:tag name="KSO_WM_UNIT_TEXT_FILL_FORE_SCHEMECOLOR_INDEX_BRIGHTNESS" val="0.25"/>
  <p:tag name="KSO_WM_UNIT_TEXT_FILL_FORE_SCHEMECOLOR_INDEX" val="13"/>
  <p:tag name="KSO_WM_UNIT_TEXT_FILL_TYPE" val="1"/>
  <p:tag name="KSO_WM_TEMPLATE_ASSEMBLE_XID" val="6065705a4054ed1e2fb814d5"/>
  <p:tag name="KSO_WM_TEMPLATE_ASSEMBLE_GROUPID" val="6065705a4054ed1e2fb814d5"/>
</p:tagLst>
</file>

<file path=ppt/tags/tag23.xml><?xml version="1.0" encoding="utf-8"?>
<p:tagLst xmlns:p="http://schemas.openxmlformats.org/presentationml/2006/main">
  <p:tag name="KSO_WM_BEAUTIFY_FLAG" val="#wm#"/>
  <p:tag name="KSO_WM_TEMPLATE_CATEGORY" val="diagram"/>
  <p:tag name="KSO_WM_TEMPLATE_INDEX" val="20217083"/>
  <p:tag name="KSO_WM_SLIDE_ID" val="diagram20217083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SLIDE_LAYOUT" val="a_d_f"/>
  <p:tag name="KSO_WM_SLIDE_LAYOUT_CNT" val="1_1_1"/>
  <p:tag name="KSO_WM_SLIDE_LAYOUT_INFO" val="{&quot;direction&quot;:1,&quot;id&quot;:&quot;2021-04-01T16:16:20&quot;,&quot;maxSize&quot;:{&quot;size1&quot;:62.6},&quot;minSize&quot;:{&quot;size1&quot;:37.5},&quot;normalSize&quot;:{&quot;size1&quot;:62.6},&quot;subLayout&quot;:[{&quot;id&quot;:&quot;2021-04-01T16:16:20&quot;,&quot;margin&quot;:{&quot;bottom&quot;:0,&quot;left&quot;:0,&quot;right&quot;:0.02600000612437725,&quot;top&quot;:0},&quot;type&quot;:0},{&quot;id&quot;:&quot;2021-04-01T16:16:20&quot;,&quot;maxSize&quot;:{&quot;size1&quot;:60.04435260913991},&quot;minSize&quot;:{&quot;size1&quot;:24.4443526091399},&quot;normalSize&quot;:{&quot;size1&quot;:58.344352609139904},&quot;subLayout&quot;:[{&quot;id&quot;:&quot;2021-04-01T16:16:20&quot;,&quot;margin&quot;:{&quot;bottom&quot;:0.02600000612437725,&quot;left&quot;:1.6670000553131104,&quot;right&quot;:2.5399999618530273,&quot;top&quot;:1.6929999589920044},&quot;type&quot;:0},{&quot;id&quot;:&quot;2021-04-01T16:16:20&quot;,&quot;margin&quot;:{&quot;bottom&quot;:1.6929999589920044,&quot;left&quot;:1.6670000553131104,&quot;right&quot;:2.5399999618530273,&quot;top&quot;:0.8199999928474426},&quot;type&quot;:0}],&quot;type&quot;:0}],&quot;type&quot;:0}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f8d8998712faa657abe0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t&quot;,&quot;lm&quot;,&quot;cb&quot;],&quot;fill_id&quot;:&quot;183eaf374f714a84b2c54a128e6c3011&quot;,&quot;fill_align&quot;:&quot;cm&quot;,&quot;chip_types&quot;:[&quot;picture&quot;]},{&quot;text_align&quot;:&quot;lb&quot;,&quot;text_direction&quot;:&quot;horizontal&quot;,&quot;support_big_font&quot;:false,&quot;picture_toward&quot;:0,&quot;picture_dockside&quot;:[],&quot;fill_id&quot;:&quot;80f4446c8ea64aa2a1ac5860ca22fbd5&quot;,&quot;fill_align&quot;:&quot;lb&quot;,&quot;chip_types&quot;:[&quot;text&quot;,&quot;header&quot;]},{&quot;text_align&quot;:&quot;lt&quot;,&quot;text_direction&quot;:&quot;horizontal&quot;,&quot;support_big_font&quot;:false,&quot;picture_toward&quot;:0,&quot;picture_dockside&quot;:[],&quot;fill_id&quot;:&quot;1385868f4354430e9671fb4142dbf48b&quot;,&quot;fill_align&quot;:&quot;lt&quot;,&quot;chip_types&quot;:[&quot;text&quot;]}]]"/>
  <p:tag name="KSO_WM_CHIP_DECFILLPROP" val="[]"/>
  <p:tag name="KSO_WM_SLIDE_TYPE" val="text"/>
  <p:tag name="KSO_WM_SLIDE_SIZE" val="888*540"/>
  <p:tag name="KSO_WM_SLIDE_POSITION" val="0*0"/>
  <p:tag name="KSO_WM_CHIP_GROUPID" val="5fadf8d8998712faa657abdf"/>
  <p:tag name="KSO_WM_SLIDE_BK_DARK_LIGHT" val="2"/>
  <p:tag name="KSO_WM_SLIDE_BACKGROUND_TYPE" val="general"/>
  <p:tag name="KSO_WM_SLIDE_SUPPORT_FEATURE_TYPE" val="8"/>
  <p:tag name="KSO_WM_SLIDE_SUBTYPE" val="picTxt"/>
  <p:tag name="KSO_WM_TEMPLATE_ASSEMBLE_XID" val="6065705a4054ed1e2fb814d5"/>
  <p:tag name="KSO_WM_TEMPLATE_ASSEMBLE_GROUPID" val="6065705a4054ed1e2fb814d5"/>
</p:tagLst>
</file>

<file path=ppt/tags/tag24.xml><?xml version="1.0" encoding="utf-8"?>
<p:tagLst xmlns:p="http://schemas.openxmlformats.org/presentationml/2006/main">
  <p:tag name="KSO_WM_UNIT_BLOCK" val="0"/>
  <p:tag name="KSO_WM_UNIT_DEC_AREA_ID" val="7a9b7dd859bd4243bed393bfcfe4a4d9"/>
  <p:tag name="KSO_WM_UNIT_SM_LIMIT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2473_1*i*1"/>
  <p:tag name="KSO_WM_TEMPLATE_CATEGORY" val="diagram"/>
  <p:tag name="KSO_WM_TEMPLATE_INDEX" val="20212473"/>
  <p:tag name="KSO_WM_UNIT_LAYERLEVEL" val="1"/>
  <p:tag name="KSO_WM_TAG_VERSION" val="1.0"/>
  <p:tag name="KSO_WM_BEAUTIFY_FLAG" val="#wm#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1}"/>
  <p:tag name="KSO_WM_CHIP_GROUPID" val="5f2125c3c4814ce96fb136a2"/>
  <p:tag name="KSO_WM_CHIP_XID" val="5f2125c3c4814ce96fb136a3"/>
  <p:tag name="KSO_WM_UNIT_FILL_FORE_SCHEMECOLOR_INDEX_BRIGHTNESS" val="-0.05"/>
  <p:tag name="KSO_WM_UNIT_FILL_FORE_SCHEMECOLOR_INDEX" val="1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477"/>
  <p:tag name="KSO_WM_TEMPLATE_ASSEMBLE_XID" val="6130c4e1c26b0a66a1c57d18"/>
  <p:tag name="KSO_WM_TEMPLATE_ASSEMBLE_GROUPID" val="6130c4e1c26b0a66a1c57d18"/>
</p:tagLst>
</file>

<file path=ppt/tags/tag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2473_1*a*1"/>
  <p:tag name="KSO_WM_TEMPLATE_CATEGORY" val="diagram"/>
  <p:tag name="KSO_WM_TEMPLATE_INDEX" val="20212473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a0b7a57e5ef5495db05c9d896173ccc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d8a5cb8a86f548d7a9dc46cd4a6ce9f7"/>
  <p:tag name="KSO_WM_UNIT_SUPPORT_BIG_FONT" val="1"/>
  <p:tag name="KSO_WM_UNIT_TEXT_FILL_FORE_SCHEMECOLOR_INDEX_BRIGHTNESS" val="0"/>
  <p:tag name="KSO_WM_UNIT_TEXT_FILL_FORE_SCHEMECOLOR_INDEX" val="13"/>
  <p:tag name="KSO_WM_UNIT_TEXT_FILL_TYPE" val="1"/>
  <p:tag name="KSO_WM_TEMPLATE_ASSEMBLE_XID" val="6130c4e1c26b0a66a1c57d18"/>
  <p:tag name="KSO_WM_TEMPLATE_ASSEMBLE_GROUPID" val="6130c4e1c26b0a66a1c57d18"/>
</p:tagLst>
</file>

<file path=ppt/tags/tag26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2473_1*f*1"/>
  <p:tag name="KSO_WM_TEMPLATE_CATEGORY" val="diagram"/>
  <p:tag name="KSO_WM_TEMPLATE_INDEX" val="20212473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76"/>
  <p:tag name="KSO_WM_UNIT_SHOW_EDIT_AREA_INDICATION" val="1"/>
  <p:tag name="KSO_WM_CHIP_GROUPID" val="5e6b05596848fb12bee65ac8"/>
  <p:tag name="KSO_WM_CHIP_XID" val="5e6b05596848fb12bee65aca"/>
  <p:tag name="KSO_WM_UNIT_DEC_AREA_ID" val="657384f8d09d4623b73156ba1f1e64e0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8f16abb2fc684ca28f8fa9df5c3d57f7"/>
  <p:tag name="KSO_WM_UNIT_SUPPORT_BIG_FONT" val="1"/>
  <p:tag name="KSO_WM_UNIT_TEXT_FILL_FORE_SCHEMECOLOR_INDEX_BRIGHTNESS" val="0.25"/>
  <p:tag name="KSO_WM_UNIT_TEXT_FILL_FORE_SCHEMECOLOR_INDEX" val="13"/>
  <p:tag name="KSO_WM_UNIT_TEXT_FILL_TYPE" val="1"/>
  <p:tag name="KSO_WM_TEMPLATE_ASSEMBLE_XID" val="6130c4e1c26b0a66a1c57d18"/>
  <p:tag name="KSO_WM_TEMPLATE_ASSEMBLE_GROUPID" val="6130c4e1c26b0a66a1c57d18"/>
</p:tagLst>
</file>

<file path=ppt/tags/tag27.xml><?xml version="1.0" encoding="utf-8"?>
<p:tagLst xmlns:p="http://schemas.openxmlformats.org/presentationml/2006/main">
  <p:tag name="KSO_WM_UNIT_VALUE" val="1523*1227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2473_1*d*1"/>
  <p:tag name="KSO_WM_TEMPLATE_CATEGORY" val="diagram"/>
  <p:tag name="KSO_WM_TEMPLATE_INDEX" val="2021247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0956968c3149423f857eaadebad313b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bd5a0c5622114fcdb03a56f04d5ed43d"/>
  <p:tag name="KSO_WM_TEMPLATE_ASSEMBLE_XID" val="6130c4e1c26b0a66a1c57d18"/>
  <p:tag name="KSO_WM_TEMPLATE_ASSEMBLE_GROUPID" val="6130c4e1c26b0a66a1c57d18"/>
</p:tagLst>
</file>

<file path=ppt/tags/tag28.xml><?xml version="1.0" encoding="utf-8"?>
<p:tagLst xmlns:p="http://schemas.openxmlformats.org/presentationml/2006/main">
  <p:tag name="KSO_WM_SLIDE_ID" val="diagram20212473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LAYOUTTYPE" val="topbottom"/>
  <p:tag name="KSO_WM_SLIDE_ITEM_CNT" val="0"/>
  <p:tag name="KSO_WM_SLIDE_INDEX" val="1"/>
  <p:tag name="KSO_WM_SLIDE_SIZE" val="960*432"/>
  <p:tag name="KSO_WM_SLIDE_POSITION" val="0*60"/>
  <p:tag name="KSO_WM_TAG_VERSION" val="1.0"/>
  <p:tag name="KSO_WM_BEAUTIFY_FLAG" val="#wm#"/>
  <p:tag name="KSO_WM_TEMPLATE_CATEGORY" val="diagram"/>
  <p:tag name="KSO_WM_TEMPLATE_INDEX" val="20212473"/>
  <p:tag name="KSO_WM_SLIDE_LAYOUT" val="a_d_f"/>
  <p:tag name="KSO_WM_SLIDE_LAYOUT_CNT" val="1_1_1"/>
  <p:tag name="KSO_WM_SLIDE_RATIO" val="1.777778"/>
  <p:tag name="KSO_WM_SLIDE_BACKGROUND" val="[&quot;general&quot;]"/>
  <p:tag name="KSO_WM_CHIP_INFOS" val="{&quot;type&quot;:0,&quot;layout_type&quot;:&quot;leftright&quot;,&quot;layout_feature&quot;:2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2125c3c4814ce96fb136a3"/>
  <p:tag name="KSO_WM_SLIDE_CAN_ADD_NAVIGATION" val="1"/>
  <p:tag name="KSO_WM_CHIP_FILLPROP" val="[[{&quot;text_align&quot;:&quot;lb&quot;,&quot;text_direction&quot;:&quot;horizontal&quot;,&quot;support_big_font&quot;:true,&quot;picture_toward&quot;:0,&quot;picture_dockside&quot;:[],&quot;fill_id&quot;:&quot;6733425f73cb47c89bec9e063555a15e&quot;,&quot;fill_align&quot;:&quot;lb&quot;,&quot;chip_types&quot;:[&quot;text&quot;,&quot;header&quot;]},{&quot;text_align&quot;:&quot;lm&quot;,&quot;text_direction&quot;:&quot;horizontal&quot;,&quot;support_big_font&quot;:true,&quot;picture_toward&quot;:0,&quot;picture_dockside&quot;:[],&quot;fill_id&quot;:&quot;105922bca85f458585bf48d634778bef&quot;,&quot;fill_align&quot;:&quot;lm&quot;,&quot;chip_types&quot;:[&quot;text&quot;]},{&quot;text_align&quot;:&quot;cm&quot;,&quot;text_direction&quot;:&quot;horizontal&quot;,&quot;support_big_font&quot;:false,&quot;picture_toward&quot;:0,&quot;picture_dockside&quot;:[],&quot;fill_id&quot;:&quot;1da56288f82a4e9a88f019c3c70b8b9b&quot;,&quot;fill_align&quot;:&quot;cm&quot;,&quot;chip_types&quot;:[&quot;picture&quot;]}]]"/>
  <p:tag name="KSO_WM_CHIP_GROUPID" val="5f2125c3c4814ce96fb136a2"/>
  <p:tag name="FIXED_XID_TMP" val="5f5ee1ca4d6848d78f644aec"/>
  <p:tag name="KSO_WM_CHIP_DECFILLPROP" val="[]"/>
  <p:tag name="KSO_WM_SLIDE_BK_DARK_LIGHT" val="2"/>
  <p:tag name="KSO_WM_SLIDE_BACKGROUND_TYPE" val="general"/>
  <p:tag name="KSO_WM_SLIDE_SUPPORT_FEATURE_TYPE" val="0"/>
  <p:tag name="KSO_WM_TEMPLATE_ASSEMBLE_XID" val="6130c4e1c26b0a66a1c57d18"/>
  <p:tag name="KSO_WM_TEMPLATE_ASSEMBLE_GROUPID" val="6130c4e1c26b0a66a1c57d18"/>
  <p:tag name="KSO_WM_SLIDE_LAYOUT_INFO" val="{&quot;direction&quot;:1,&quot;id&quot;:&quot;2021-09-02T20:34:43&quot;,&quot;maxSize&quot;:{&quot;size1&quot;:54.8996432577124},&quot;minSize&quot;:{&quot;size1&quot;:54.8996432577124},&quot;normalSize&quot;:{&quot;size1&quot;:54.8996432577124},&quot;subLayout&quot;:[{&quot;id&quot;:&quot;2021-09-02T20:34:43&quot;,&quot;maxSize&quot;:{&quot;size1&quot;:42.2},&quot;minSize&quot;:{&quot;size1&quot;:42.2},&quot;normalSize&quot;:{&quot;size1&quot;:42.2},&quot;subLayout&quot;:[{&quot;id&quot;:&quot;2021-09-02T20:34:43&quot;,&quot;margin&quot;:{&quot;bottom&quot;:1.2699999809265137,&quot;left&quot;:2.9629998207092285,&quot;right&quot;:2.0899999141693115,&quot;top&quot;:2.117000102996826},&quot;type&quot;:0},{&quot;id&quot;:&quot;2021-09-02T20:34:43&quot;,&quot;margin&quot;:{&quot;bottom&quot;:5.079999923706055,&quot;left&quot;:2.9629998207092285,&quot;right&quot;:2.0899999141693115,&quot;top&quot;:1.2699999809265137},&quot;type&quot;:0}],&quot;type&quot;:0},{&quot;id&quot;:&quot;2021-09-02T20:34:43&quot;,&quot;margin&quot;:{&quot;bottom&quot;:1.6929999589920044,&quot;left&quot;:0.02600000612437725,&quot;right&quot;:2.9629998207092285,&quot;top&quot;:2.117000102996826},&quot;type&quot;:0}],&quot;type&quot;:0}"/>
</p:tagLst>
</file>

<file path=ppt/tags/tag29.xml><?xml version="1.0" encoding="utf-8"?>
<p:tagLst xmlns:p="http://schemas.openxmlformats.org/presentationml/2006/main">
  <p:tag name="KSO_WM_UNIT_ISCONTENTSTITLE" val="0"/>
  <p:tag name="KSO_WM_UNIT_ISNUMDGMTITLE" val="0"/>
  <p:tag name="KSO_WM_UNIT_PRESET_TEXT" val="书签上下导航版"/>
  <p:tag name="KSO_WM_UNIT_NOCLEAR" val="0"/>
  <p:tag name="KSO_WM_UNIT_VALUE" val="2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0260_1*a*1"/>
  <p:tag name="KSO_WM_TEMPLATE_CATEGORY" val="diagram"/>
  <p:tag name="KSO_WM_TEMPLATE_INDEX" val="20220260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d0ee7f58e5f34ed6955c126921f5d85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MH_OLD_SHAPE_ID" val="4"/>
  <p:tag name="REFSHAPE" val="676683288"/>
</p:tagLst>
</file>

<file path=ppt/tags/tag30.xml><?xml version="1.0" encoding="utf-8"?>
<p:tagLst xmlns:p="http://schemas.openxmlformats.org/presentationml/2006/main">
  <p:tag name="KSO_WM_UNIT_PLACING_PICTURE_USER_VIEWPORT" val="{&quot;height&quot;:3480,&quot;width&quot;:4373}"/>
</p:tagLst>
</file>

<file path=ppt/tags/tag31.xml><?xml version="1.0" encoding="utf-8"?>
<p:tagLst xmlns:p="http://schemas.openxmlformats.org/presentationml/2006/main">
  <p:tag name="KSO_WM_UNIT_PLACING_PICTURE_USER_VIEWPORT" val="{&quot;height&quot;:4920,&quot;width&quot;:10966}"/>
</p:tagLst>
</file>

<file path=ppt/tags/tag32.xml><?xml version="1.0" encoding="utf-8"?>
<p:tagLst xmlns:p="http://schemas.openxmlformats.org/presentationml/2006/main">
  <p:tag name="KSO_WM_SLIDE_ID" val="diagram20220260_1"/>
  <p:tag name="KSO_WM_TEMPLATE_SUBCATEGORY" val="25"/>
  <p:tag name="KSO_WM_TEMPLATE_MASTER_TYPE" val="0"/>
  <p:tag name="KSO_WM_TEMPLATE_COLOR_TYPE" val="0"/>
  <p:tag name="KSO_WM_SLIDE_TYPE" val="text"/>
  <p:tag name="KSO_WM_SLIDE_SUBTYPE" val="picTxt"/>
  <p:tag name="KSO_WM_SLIDE_LAYOUTTYPE" val="topbottom"/>
  <p:tag name="KSO_WM_SLIDE_ITEM_CNT" val="0"/>
  <p:tag name="KSO_WM_SLIDE_INDEX" val="1"/>
  <p:tag name="KSO_WM_SLIDE_SIZE" val="888*516"/>
  <p:tag name="KSO_WM_SLIDE_POSITION" val="36*0"/>
  <p:tag name="KSO_WM_TAG_VERSION" val="1.0"/>
  <p:tag name="KSO_WM_BEAUTIFY_FLAG" val="#wm#"/>
  <p:tag name="KSO_WM_TEMPLATE_CATEGORY" val="diagram"/>
  <p:tag name="KSO_WM_TEMPLATE_INDEX" val="20220260"/>
  <p:tag name="KSO_WM_SLIDE_LAYOUT" val="a_d"/>
  <p:tag name="KSO_WM_SLIDE_LAYOUT_CNT" val="1_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2-08-14T21:49:26&quot;,&quot;maxSize&quot;:{&quot;size1&quot;:20},&quot;minSize&quot;:{&quot;size1&quot;:13.3},&quot;normalSize&quot;:{&quot;size1&quot;:13.3},&quot;subLayout&quot;:[{&quot;id&quot;:&quot;2022-08-14T21:49:26&quot;,&quot;margin&quot;:{&quot;bottom&quot;:0.026000002399086952,&quot;left&quot;:3.809999942779541,&quot;right&quot;:1.2699999809265137,&quot;top&quot;:0.4230000078678131},&quot;type&quot;:0},{&quot;id&quot;:&quot;2022-08-14T21:49:26&quot;,&quot;margin&quot;:{&quot;bottom&quot;:0.847000002861023,&quot;left&quot;:1.2699999809265137,&quot;right&quot;:1.2699999809265137,&quot;top&quot;:0.8199999928474426},&quot;type&quot;:0}],&quot;type&quot;:0}"/>
  <p:tag name="KSO_WM_SLIDE_RATIO" val="1.777778"/>
  <p:tag name="KSO_WM_SLIDE_BACKGROUND" val="[&quot;general&quot;]"/>
</p:tagLst>
</file>

<file path=ppt/tags/tag33.xml><?xml version="1.0" encoding="utf-8"?>
<p:tagLst xmlns:p="http://schemas.openxmlformats.org/presentationml/2006/main">
  <p:tag name="KSO_WM_UNIT_VALUE" val="1904*1497"/>
  <p:tag name="KSO_WM_UNIT_HIGHLIGHT" val="0"/>
  <p:tag name="KSO_WM_UNIT_COMPATIBLE" val="0"/>
  <p:tag name="KSO_WM_UNIT_DIAGRAM_ISNUMVISUAL" val="0"/>
  <p:tag name="KSO_WM_UNIT_DIAGRAM_ISREFERUNIT" val="0"/>
  <p:tag name="KSO_WM_DIAGRAM_GROUP_CODE" val="ζ1-1"/>
  <p:tag name="KSO_WM_UNIT_TYPE" val="ζ_h_d"/>
  <p:tag name="KSO_WM_UNIT_INDEX" val="1_1_1"/>
  <p:tag name="KSO_WM_UNIT_ID" val="diagram20216726_1*ζ_h_d*1_1_1"/>
  <p:tag name="KSO_WM_TEMPLATE_CATEGORY" val="diagram"/>
  <p:tag name="KSO_WM_TEMPLATE_INDEX" val="20216726"/>
  <p:tag name="KSO_WM_UNIT_LAYERLEVEL" val="1_1_1"/>
  <p:tag name="KSO_WM_TAG_VERSION" val="1.0"/>
  <p:tag name="KSO_WM_BEAUTIFY_FLAG" val="#wm#"/>
  <p:tag name="KSO_WM_UNIT_PICTURE_TOWARD" val="1"/>
  <p:tag name="KSO_WM_UNIT_PICTURE_DOCKSIDE" val="cb,rm,ct"/>
  <p:tag name="KSO_WM_UNIT_DIAGRAM_MODELTYPE" val="creativePicture"/>
  <p:tag name="KSO_WM_UNIT_USESOURCEFORMAT_APPLY" val="1"/>
</p:tagLst>
</file>

<file path=ppt/tags/tag3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17097_1*a*1"/>
  <p:tag name="KSO_WM_TEMPLATE_CATEGORY" val="diagram"/>
  <p:tag name="KSO_WM_TEMPLATE_INDEX" val="20217097"/>
  <p:tag name="KSO_WM_UNIT_LAYERLEVEL" val="1"/>
  <p:tag name="KSO_WM_TAG_VERSION" val="1.0"/>
  <p:tag name="KSO_WM_BEAUTIFY_FLAG" val="#wm#"/>
  <p:tag name="KSO_WM_UNIT_PRESET_TEXT" val="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7f14af1609284ea0b607822725b8c5a7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15546f7fe9064abe988ac6502b0bb09f"/>
  <p:tag name="KSO_WM_UNIT_TEXT_FILL_FORE_SCHEMECOLOR_INDEX_BRIGHTNESS" val="0"/>
  <p:tag name="KSO_WM_UNIT_TEXT_FILL_FORE_SCHEMECOLOR_INDEX" val="13"/>
  <p:tag name="KSO_WM_UNIT_TEXT_FILL_TYPE" val="1"/>
  <p:tag name="KSO_WM_TEMPLATE_ASSEMBLE_XID" val="606570604054ed1e2fb814e9"/>
  <p:tag name="KSO_WM_TEMPLATE_ASSEMBLE_GROUPID" val="606570604054ed1e2fb814e9"/>
</p:tagLst>
</file>

<file path=ppt/tags/tag35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的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7097_1*f*1"/>
  <p:tag name="KSO_WM_TEMPLATE_CATEGORY" val="diagram"/>
  <p:tag name="KSO_WM_TEMPLATE_INDEX" val="20217097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72"/>
  <p:tag name="KSO_WM_UNIT_SHOW_EDIT_AREA_INDICATION" val="1"/>
  <p:tag name="KSO_WM_CHIP_GROUPID" val="5e6b05596848fb12bee65ac8"/>
  <p:tag name="KSO_WM_CHIP_XID" val="5e6b05596848fb12bee65aca"/>
  <p:tag name="KSO_WM_UNIT_DEC_AREA_ID" val="70347f9784f64ccca9123b27c1d2bbd6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1d39d7b218794cc0bc8d550570994862"/>
  <p:tag name="KSO_WM_UNIT_TEXT_FILL_FORE_SCHEMECOLOR_INDEX_BRIGHTNESS" val="0.25"/>
  <p:tag name="KSO_WM_UNIT_TEXT_FILL_FORE_SCHEMECOLOR_INDEX" val="13"/>
  <p:tag name="KSO_WM_UNIT_TEXT_FILL_TYPE" val="1"/>
  <p:tag name="KSO_WM_TEMPLATE_ASSEMBLE_XID" val="606570604054ed1e2fb814e9"/>
  <p:tag name="KSO_WM_TEMPLATE_ASSEMBLE_GROUPID" val="606570604054ed1e2fb814e9"/>
</p:tagLst>
</file>

<file path=ppt/tags/tag36.xml><?xml version="1.0" encoding="utf-8"?>
<p:tagLst xmlns:p="http://schemas.openxmlformats.org/presentationml/2006/main">
  <p:tag name="KSO_WM_SLIDE_ID" val="diagram20217097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LAYOUTTYPE" val="topbottom"/>
  <p:tag name="KSO_WM_SLIDE_ITEM_CNT" val="0"/>
  <p:tag name="KSO_WM_SLIDE_INDEX" val="1"/>
  <p:tag name="KSO_WM_SLIDE_SIZE" val="888*540"/>
  <p:tag name="KSO_WM_SLIDE_POSITION" val="72*0"/>
  <p:tag name="KSO_WM_TAG_VERSION" val="1.0"/>
  <p:tag name="KSO_WM_BEAUTIFY_FLAG" val="#wm#"/>
  <p:tag name="KSO_WM_TEMPLATE_CATEGORY" val="diagram"/>
  <p:tag name="KSO_WM_TEMPLATE_INDEX" val="20217097"/>
  <p:tag name="KSO_WM_SLIDE_LAYOUT" val="a_d_f"/>
  <p:tag name="KSO_WM_SLIDE_LAYOUT_CNT" val="1_1_1"/>
  <p:tag name="KSO_WM_SLIDE_RATIO" val="1.777778"/>
  <p:tag name="KSO_WM_SLIDE_BACKGROUND" val="[&quot;general&quot;]"/>
  <p:tag name="KSO_WM_SLIDE_LAYOUT_INFO" val="{&quot;direction&quot;:1,&quot;id&quot;:&quot;2021-04-01T16:16:32&quot;,&quot;maxSize&quot;:{&quot;size1&quot;:57.5},&quot;minSize&quot;:{&quot;size1&quot;:32.6},&quot;normalSize&quot;:{&quot;size1&quot;:53.225},&quot;subLayout&quot;:[{&quot;id&quot;:&quot;2021-04-01T16:16:32&quot;,&quot;maxSize&quot;:{&quot;size1&quot;:59.238894116436995},&quot;minSize&quot;:{&quot;size1&quot;:23.638894116436994},&quot;normalSize&quot;:{&quot;size1&quot;:23.68102008500993},&quot;subLayout&quot;:[{&quot;id&quot;:&quot;2021-04-01T16:16:32&quot;,&quot;margin&quot;:{&quot;bottom&quot;:0.02600000612437725,&quot;left&quot;:2.5399999618530273,&quot;right&quot;:0.02600000612437725,&quot;top&quot;:1.6929999589920044},&quot;type&quot;:0},{&quot;id&quot;:&quot;2021-04-01T16:16:32&quot;,&quot;margin&quot;:{&quot;bottom&quot;:1.6929999589920044,&quot;left&quot;:2.5399999618530273,&quot;right&quot;:0.02600000612437725,&quot;top&quot;:0.7919999957084656},&quot;type&quot;:0}],&quot;type&quot;:0},{&quot;id&quot;:&quot;2021-04-01T16:16:32&quot;,&quot;margin&quot;:{&quot;bottom&quot;:0,&quot;left&quot;:1.6670000553131104,&quot;right&quot;:0,&quot;top&quot;:0},&quot;type&quot;:0}],&quot;type&quot;:0}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dfa57998712faa657abf3"/>
  <p:tag name="KSO_WM_CHIP_FILLPROP" val="[[{&quot;text_align&quot;:&quot;cm&quot;,&quot;text_direction&quot;:&quot;horizontal&quot;,&quot;support_features&quot;:[&quot;creativepic&quot;],&quot;support_big_font&quot;:false,&quot;picture_toward&quot;:1,&quot;picture_dockside&quot;:[&quot;cb&quot;,&quot;rm&quot;,&quot;ct&quot;],&quot;fill_id&quot;:&quot;8d116bd8b1074587a970747df3fba75a&quot;,&quot;fill_align&quot;:&quot;cm&quot;,&quot;chip_types&quot;:[&quot;picture&quot;]},{&quot;text_align&quot;:&quot;lb&quot;,&quot;text_direction&quot;:&quot;horizontal&quot;,&quot;support_big_font&quot;:false,&quot;picture_toward&quot;:0,&quot;picture_dockside&quot;:[],&quot;fill_id&quot;:&quot;0c52f29da84d4a8fa032b62f9d0b0d9e&quot;,&quot;fill_align&quot;:&quot;lb&quot;,&quot;chip_types&quot;:[&quot;text&quot;,&quot;header&quot;]},{&quot;text_align&quot;:&quot;lt&quot;,&quot;text_direction&quot;:&quot;horizontal&quot;,&quot;support_big_font&quot;:false,&quot;picture_toward&quot;:0,&quot;picture_dockside&quot;:[],&quot;fill_id&quot;:&quot;1d610f50166043debd746d9fc47ffedb&quot;,&quot;fill_align&quot;:&quot;lt&quot;,&quot;chip_types&quot;:[&quot;text&quot;]}]]"/>
  <p:tag name="KSO_WM_CHIP_DECFILLPROP" val="[]"/>
  <p:tag name="KSO_WM_CHIP_GROUPID" val="5fadfa57998712faa657abf2"/>
  <p:tag name="KSO_WM_SLIDE_BK_DARK_LIGHT" val="2"/>
  <p:tag name="KSO_WM_SLIDE_BACKGROUND_TYPE" val="general"/>
  <p:tag name="KSO_WM_SLIDE_SUPPORT_FEATURE_TYPE" val="8"/>
  <p:tag name="KSO_WM_TEMPLATE_ASSEMBLE_XID" val="606570604054ed1e2fb814e9"/>
  <p:tag name="KSO_WM_TEMPLATE_ASSEMBLE_GROUPID" val="606570604054ed1e2fb814e9"/>
</p:tagLst>
</file>

<file path=ppt/tags/tag37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545_15*a*1"/>
  <p:tag name="KSO_WM_TEMPLATE_CATEGORY" val="custom"/>
  <p:tag name="KSO_WM_TEMPLATE_INDEX" val="20202545"/>
  <p:tag name="KSO_WM_UNIT_LAYERLEVEL" val="1"/>
  <p:tag name="KSO_WM_TAG_VERSION" val="1.0"/>
  <p:tag name="KSO_WM_BEAUTIFY_FLAG" val="#wm#"/>
  <p:tag name="KSO_WM_UNIT_PRESET_TEXT" val="THANKS"/>
  <p:tag name="KSO_WM_UNIT_TEXT_FILL_FORE_SCHEMECOLOR_INDEX_BRIGHTNESS" val="0.15"/>
  <p:tag name="KSO_WM_UNIT_TEXT_FILL_FORE_SCHEMECOLOR_INDEX" val="13"/>
  <p:tag name="KSO_WM_UNIT_TEXT_FILL_TYPE" val="1"/>
</p:tagLst>
</file>

<file path=ppt/tags/tag38.xml><?xml version="1.0" encoding="utf-8"?>
<p:tagLst xmlns:p="http://schemas.openxmlformats.org/presentationml/2006/main">
  <p:tag name="KSO_WM_SLIDE_ID" val="custom20202545_15"/>
  <p:tag name="KSO_WM_TEMPLATE_SUBCATEGORY" val="0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15"/>
  <p:tag name="KSO_WM_TAG_VERSION" val="1.0"/>
  <p:tag name="KSO_WM_BEAUTIFY_FLAG" val="#wm#"/>
  <p:tag name="KSO_WM_TEMPLATE_CATEGORY" val="custom"/>
  <p:tag name="KSO_WM_TEMPLATE_INDEX" val="20202545"/>
  <p:tag name="KSO_WM_SLIDE_LAYOUT" val="a"/>
  <p:tag name="KSO_WM_SLIDE_LAYOUT_CNT" val="1"/>
</p:tagLst>
</file>

<file path=ppt/tags/tag39.xml><?xml version="1.0" encoding="utf-8"?>
<p:tagLst xmlns:p="http://schemas.openxmlformats.org/presentationml/2006/main">
  <p:tag name="COMMONDATA" val="eyJjb3VudCI6MTAxLCJoZGlkIjoiMzgzMGIxZDZjOWZjNTFmNmRhMDE1YjhmOTI5YzM5M2QiLCJ1c2VyQ291bnQiOjEwMX0=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MH_OLD_SHAPE_ID" val="5"/>
  <p:tag name="REFSHAPE" val="676682688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MH_OLD_SHAPE_ID" val="7"/>
  <p:tag name="REFSHAPE" val="676681008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MH_OLD_SHAPE_ID" val="8"/>
  <p:tag name="REFSHAPE" val="676681128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MH_OLD_SHAPE_ID" val="10"/>
  <p:tag name="REFSHAPE" val="676680048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">
      <a:dk1>
        <a:srgbClr val="000000"/>
      </a:dk1>
      <a:lt1>
        <a:srgbClr val="FFFFFF"/>
      </a:lt1>
      <a:dk2>
        <a:srgbClr val="333333"/>
      </a:dk2>
      <a:lt2>
        <a:srgbClr val="FFFFFF"/>
      </a:lt2>
      <a:accent1>
        <a:srgbClr val="5C8FC7"/>
      </a:accent1>
      <a:accent2>
        <a:srgbClr val="6E82BA"/>
      </a:accent2>
      <a:accent3>
        <a:srgbClr val="8376B0"/>
      </a:accent3>
      <a:accent4>
        <a:srgbClr val="9868A3"/>
      </a:accent4>
      <a:accent5>
        <a:srgbClr val="AE5B97"/>
      </a:accent5>
      <a:accent6>
        <a:srgbClr val="C44B8A"/>
      </a:accent6>
      <a:hlink>
        <a:srgbClr val="658BD5"/>
      </a:hlink>
      <a:folHlink>
        <a:srgbClr val="9F69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220</Words>
  <Application>WPS 演示</Application>
  <PresentationFormat>宽屏</PresentationFormat>
  <Paragraphs>23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5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Segoe UI</vt:lpstr>
      <vt:lpstr>Wingdings</vt:lpstr>
      <vt:lpstr>Adobe Devanagari</vt:lpstr>
      <vt:lpstr>Adobe 繁黑體 Std B</vt:lpstr>
      <vt:lpstr>等线</vt:lpstr>
      <vt:lpstr>Arial Unicode MS</vt:lpstr>
      <vt:lpstr>等线 Light</vt:lpstr>
      <vt:lpstr>汉仪旗黑-85S</vt:lpstr>
      <vt:lpstr>黑体</vt:lpstr>
      <vt:lpstr>Viner Hand ITC</vt:lpstr>
      <vt:lpstr>Mongolian Baiti</vt:lpstr>
      <vt:lpstr>Calibri</vt:lpstr>
      <vt:lpstr>Office 主题​​</vt:lpstr>
      <vt:lpstr>1_Office 主题​​</vt:lpstr>
      <vt:lpstr>3_Office 主题​​</vt:lpstr>
      <vt:lpstr>PowerPoint 演示文稿</vt:lpstr>
      <vt:lpstr>PowerPoint 演示文稿</vt:lpstr>
      <vt:lpstr>PowerPoint 演示文稿</vt:lpstr>
      <vt:lpstr>PowerPoint 演示文稿</vt:lpstr>
      <vt:lpstr>Thank you.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Zita Yao</dc:creator>
  <cp:lastModifiedBy>微信用户</cp:lastModifiedBy>
  <cp:revision>745</cp:revision>
  <dcterms:created xsi:type="dcterms:W3CDTF">2017-12-13T03:52:00Z</dcterms:created>
  <dcterms:modified xsi:type="dcterms:W3CDTF">2022-08-24T13:55:25Z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2052-11.1.0.12313</vt:lpwstr>
  </property>
  <property fmtid="{D5CDD505-2E9C-101B-9397-08002B2CF9AE}" pid="3" name="KSOTemplateUUID">
    <vt:lpwstr>v1.0_mb_EG74ZAAy75rCb+Gj56z0tA==</vt:lpwstr>
  </property>
  <property fmtid="{D5CDD505-2E9C-101B-9397-08002B2CF9AE}" pid="4" name="ICV">
    <vt:lpwstr>343F73B053EF4FB8B8717615EAEDF95E</vt:lpwstr>
  </property>
</Properties>
</file>

<file path=docProps/thumbnail.jpeg>
</file>